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1"/>
  </p:notesMasterIdLst>
  <p:sldIdLst>
    <p:sldId id="258" r:id="rId2"/>
    <p:sldId id="367" r:id="rId3"/>
    <p:sldId id="385" r:id="rId4"/>
    <p:sldId id="343" r:id="rId5"/>
    <p:sldId id="308" r:id="rId6"/>
    <p:sldId id="378" r:id="rId7"/>
    <p:sldId id="289" r:id="rId8"/>
    <p:sldId id="290" r:id="rId9"/>
    <p:sldId id="292" r:id="rId10"/>
    <p:sldId id="294" r:id="rId11"/>
    <p:sldId id="295" r:id="rId12"/>
    <p:sldId id="389" r:id="rId13"/>
    <p:sldId id="390" r:id="rId14"/>
    <p:sldId id="388" r:id="rId15"/>
    <p:sldId id="332" r:id="rId16"/>
    <p:sldId id="333" r:id="rId17"/>
    <p:sldId id="334" r:id="rId18"/>
    <p:sldId id="335" r:id="rId19"/>
    <p:sldId id="386" r:id="rId20"/>
    <p:sldId id="387" r:id="rId21"/>
    <p:sldId id="382" r:id="rId22"/>
    <p:sldId id="383" r:id="rId23"/>
    <p:sldId id="356" r:id="rId24"/>
    <p:sldId id="359" r:id="rId25"/>
    <p:sldId id="358" r:id="rId26"/>
    <p:sldId id="357" r:id="rId27"/>
    <p:sldId id="360" r:id="rId28"/>
    <p:sldId id="297" r:id="rId29"/>
    <p:sldId id="3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8"/>
    <a:srgbClr val="F9F9F9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2943"/>
  </p:normalViewPr>
  <p:slideViewPr>
    <p:cSldViewPr snapToGrid="0" snapToObjects="1" showGuides="1">
      <p:cViewPr>
        <p:scale>
          <a:sx n="62" d="100"/>
          <a:sy n="62" d="100"/>
        </p:scale>
        <p:origin x="50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8" Type="http://schemas.openxmlformats.org/officeDocument/2006/relationships/image" Target="../media/image53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8a: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</a:t>
            </a:r>
            <a:r>
              <a:rPr lang="en-US" sz="2400" dirty="0" smtClean="0"/>
              <a:t>loss function </a:t>
            </a:r>
            <a:r>
              <a:rPr lang="en-US" sz="2400" dirty="0"/>
              <a:t>(using linear </a:t>
            </a:r>
            <a:r>
              <a:rPr lang="en-US" sz="2400" dirty="0" smtClean="0"/>
              <a:t>algebra of ridge) </a:t>
            </a:r>
            <a:r>
              <a:rPr lang="en-US" sz="2400" dirty="0"/>
              <a:t>as with the multiple regression and record the  </a:t>
            </a:r>
            <a:r>
              <a:rPr lang="en-US" sz="2400" i="1" dirty="0" smtClean="0"/>
              <a:t>R</a:t>
            </a:r>
            <a:r>
              <a:rPr lang="en-US" sz="2400" baseline="30000" dirty="0" smtClean="0"/>
              <a:t>2 </a:t>
            </a:r>
            <a:r>
              <a:rPr lang="en-US" sz="2400" dirty="0" smtClean="0"/>
              <a:t>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69" y="1594067"/>
            <a:ext cx="6079831" cy="6079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1" y="1939580"/>
            <a:ext cx="5692754" cy="5692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164864" y="2161309"/>
                <a:ext cx="2245827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161309"/>
                <a:ext cx="2245827" cy="1172629"/>
              </a:xfrm>
              <a:prstGeom prst="rect">
                <a:avLst/>
              </a:prstGeom>
              <a:blipFill rotWithShape="0">
                <a:blip r:embed="rId5"/>
                <a:stretch>
                  <a:fillRect r="-8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208553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208553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3482852"/>
            <a:ext cx="121920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23" lvl="1" indent="0">
              <a:spcAft>
                <a:spcPts val="1100"/>
              </a:spcAft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3415" y="3064294"/>
            <a:ext cx="1098577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any regrade requests to cs109a@dev.null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/>
              <a:t>Regularization</a:t>
            </a:r>
            <a:r>
              <a:rPr lang="en-US" b="1" dirty="0"/>
              <a:t>: LASSO and </a:t>
            </a:r>
            <a:r>
              <a:rPr lang="en-US" b="1" dirty="0" smtClean="0"/>
              <a:t>Ridge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dirty="0" smtClean="0"/>
              <a:t>square of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 </a:t>
            </a:r>
            <a:r>
              <a:rPr lang="en-US" sz="2400" dirty="0" smtClean="0"/>
              <a:t>norm </a:t>
            </a:r>
            <a:r>
              <a:rPr lang="en-US" sz="2400" dirty="0"/>
              <a:t>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8672</TotalTime>
  <Words>2191</Words>
  <Application>Microsoft Macintosh PowerPoint</Application>
  <PresentationFormat>Widescreen</PresentationFormat>
  <Paragraphs>318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Courier</vt:lpstr>
      <vt:lpstr>Karla</vt:lpstr>
      <vt:lpstr>Mangal</vt:lpstr>
      <vt:lpstr>STIXGeneral</vt:lpstr>
      <vt:lpstr>Symbol</vt:lpstr>
      <vt:lpstr>GEC_template</vt:lpstr>
      <vt:lpstr>Lecture 8a: Regularization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LASSO Regression</vt:lpstr>
      <vt:lpstr>Ridge Regression</vt:lpstr>
      <vt:lpstr>Ridge visualized</vt:lpstr>
      <vt:lpstr>LASSO visualized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Send any regrade requests to cs109a@dev.null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144</cp:revision>
  <cp:lastPrinted>2019-09-25T14:02:03Z</cp:lastPrinted>
  <dcterms:created xsi:type="dcterms:W3CDTF">2018-07-11T02:31:23Z</dcterms:created>
  <dcterms:modified xsi:type="dcterms:W3CDTF">2019-09-30T12:07:35Z</dcterms:modified>
</cp:coreProperties>
</file>